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7"/>
  </p:notesMasterIdLst>
  <p:handoutMasterIdLst>
    <p:handoutMasterId r:id="rId18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1499</TotalTime>
  <Words>127</Words>
  <Application>Microsoft Office PowerPoint</Application>
  <PresentationFormat>Widescreen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19</cp:revision>
  <dcterms:created xsi:type="dcterms:W3CDTF">2024-12-21T02:49:35Z</dcterms:created>
  <dcterms:modified xsi:type="dcterms:W3CDTF">2024-12-22T04:08:49Z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